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8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3F878-F5E8-489B-AC8A-64F2A7E22C28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7C3F878-F5E8-489B-AC8A-64F2A7E22C28}" type="datetimeFigureOut">
              <a:rPr lang="en-US" smtClean="0"/>
              <a:pPr/>
              <a:t>9/21/16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jpe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7C3F878-F5E8-489B-AC8A-64F2A7E22C28}" type="datetimeFigureOut">
              <a:rPr lang="en-US" smtClean="0"/>
              <a:pPr/>
              <a:t>9/21/16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Investigative Journalism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4: Making Short Nonfiction Writing Pack a Punch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551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Mentor 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Journalists know that nonfiction writing can be short but still pack a punch.</a:t>
            </a:r>
          </a:p>
          <a:p>
            <a:r>
              <a:rPr lang="en-US" dirty="0" smtClean="0"/>
              <a:t>They use specific techniques to make certain words, phrases, and lines lift the level of the whole piece.</a:t>
            </a:r>
          </a:p>
          <a:p>
            <a:r>
              <a:rPr lang="en-US" dirty="0" smtClean="0"/>
              <a:t>One way they learn these techniques is from acknowledged masters.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196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from an Expert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Roy Peter Clark is a Pulitzer Prize winning journalist who leads the </a:t>
            </a:r>
            <a:r>
              <a:rPr lang="en-US" dirty="0" err="1" smtClean="0"/>
              <a:t>Poynter</a:t>
            </a:r>
            <a:r>
              <a:rPr lang="en-US" dirty="0" smtClean="0"/>
              <a:t> Institute for Journalism.</a:t>
            </a:r>
          </a:p>
          <a:p>
            <a:r>
              <a:rPr lang="en-US" dirty="0" smtClean="0"/>
              <a:t>His job is to teach young journalists how to improve their craft.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117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Techniques for Making Short Writing Powerful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Include specific, vivid physical details.</a:t>
            </a:r>
          </a:p>
          <a:p>
            <a:r>
              <a:rPr lang="en-US" dirty="0" smtClean="0"/>
              <a:t>Dare to use a single, elegant word– A GRACE NOTE– in otherwise straightforward prose.</a:t>
            </a:r>
          </a:p>
          <a:p>
            <a:r>
              <a:rPr lang="en-US" dirty="0" smtClean="0"/>
              <a:t>End the passage with a DELIGHTFUL JOLT– a clever ending.</a:t>
            </a:r>
          </a:p>
          <a:p>
            <a:r>
              <a:rPr lang="en-US" dirty="0" smtClean="0"/>
              <a:t>Keep it focused– it all has to be about what it’s REALLY about.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164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that you have explored these techniques, return to your own writing.</a:t>
            </a:r>
          </a:p>
          <a:p>
            <a:r>
              <a:rPr lang="en-US" dirty="0" smtClean="0"/>
              <a:t>Revise a piece you have already written to include each of these techniques, or write a new piece that includes them all.</a:t>
            </a:r>
          </a:p>
          <a:p>
            <a:r>
              <a:rPr lang="en-US" dirty="0" smtClean="0"/>
              <a:t>You may want to write several different versions of sentences using these techniques until you’re satisfied with what you have written.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106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Write a News Story, Journalists…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Find drama– the extraordinary, the community event, the hidden story in a story.</a:t>
            </a:r>
          </a:p>
          <a:p>
            <a:r>
              <a:rPr lang="en-US" dirty="0"/>
              <a:t>Observe– not just the event but the context, including listening for quotes.</a:t>
            </a:r>
          </a:p>
          <a:p>
            <a:r>
              <a:rPr lang="en-US" dirty="0"/>
              <a:t>Capture the 5Ws– who, what, when, where, why, (and how)</a:t>
            </a:r>
          </a:p>
          <a:p>
            <a:r>
              <a:rPr lang="en-US" dirty="0"/>
              <a:t>Use a journalistic tone– concise, 3</a:t>
            </a:r>
            <a:r>
              <a:rPr lang="en-US" baseline="30000" dirty="0"/>
              <a:t>rd</a:t>
            </a:r>
            <a:r>
              <a:rPr lang="en-US" dirty="0"/>
              <a:t> person, dramatic but truthful</a:t>
            </a:r>
          </a:p>
          <a:p>
            <a:r>
              <a:rPr lang="en-US" dirty="0" smtClean="0"/>
              <a:t>Angle the story for social significance– make it matter to the community.</a:t>
            </a:r>
          </a:p>
          <a:p>
            <a:r>
              <a:rPr lang="en-US" sz="3300" dirty="0" smtClean="0"/>
              <a:t>Raise the level with suggestive details, grace notes, delightful jolts, and a unified focus.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3367070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Switch notebooks with your partner so that you can give some high-level feedback on their work.</a:t>
            </a:r>
          </a:p>
          <a:p>
            <a:r>
              <a:rPr lang="en-US" dirty="0" smtClean="0"/>
              <a:t>I am going to provide you with some academic vocabulary to help you give meaningful, high-quality feedback that is specific to journalistic writing.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53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Academic Vocabulary for Talking About Journalism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Words to Describe the Parts</a:t>
            </a:r>
          </a:p>
          <a:p>
            <a:pPr lvl="1"/>
            <a:r>
              <a:rPr lang="en-US" dirty="0" smtClean="0"/>
              <a:t>Lead</a:t>
            </a:r>
          </a:p>
          <a:p>
            <a:pPr lvl="1"/>
            <a:r>
              <a:rPr lang="en-US" dirty="0" smtClean="0"/>
              <a:t>Anecdote</a:t>
            </a:r>
          </a:p>
          <a:p>
            <a:pPr lvl="1"/>
            <a:r>
              <a:rPr lang="en-US" dirty="0" smtClean="0"/>
              <a:t>Vignette</a:t>
            </a:r>
          </a:p>
          <a:p>
            <a:pPr lvl="1"/>
            <a:r>
              <a:rPr lang="en-US" dirty="0" smtClean="0"/>
              <a:t>Closure</a:t>
            </a:r>
          </a:p>
          <a:p>
            <a:pPr lvl="1"/>
            <a:r>
              <a:rPr lang="en-US" dirty="0" smtClean="0"/>
              <a:t>Trajectory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Words to Describe the Message</a:t>
            </a:r>
          </a:p>
          <a:p>
            <a:pPr lvl="1"/>
            <a:r>
              <a:rPr lang="en-US" dirty="0" smtClean="0"/>
              <a:t>Provocative</a:t>
            </a:r>
          </a:p>
          <a:p>
            <a:pPr lvl="1"/>
            <a:r>
              <a:rPr lang="en-US" dirty="0" smtClean="0"/>
              <a:t>Inflammatory</a:t>
            </a:r>
          </a:p>
          <a:p>
            <a:pPr lvl="1"/>
            <a:r>
              <a:rPr lang="en-US" dirty="0" smtClean="0"/>
              <a:t>Insightful</a:t>
            </a:r>
          </a:p>
          <a:p>
            <a:pPr lvl="1"/>
            <a:r>
              <a:rPr lang="en-US" dirty="0" smtClean="0"/>
              <a:t>Discerning</a:t>
            </a:r>
          </a:p>
          <a:p>
            <a:pPr lvl="1"/>
            <a:r>
              <a:rPr lang="en-US" dirty="0" smtClean="0"/>
              <a:t>Illuminating</a:t>
            </a:r>
          </a:p>
          <a:p>
            <a:pPr lvl="1"/>
            <a:r>
              <a:rPr lang="en-US" dirty="0" smtClean="0"/>
              <a:t>Opaque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176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Go back to some more of the newscasts you’ve written and see if you can improve them.</a:t>
            </a:r>
          </a:p>
          <a:p>
            <a:pPr lvl="1"/>
            <a:r>
              <a:rPr lang="en-US" dirty="0" smtClean="0"/>
              <a:t>Attempt to bring out more meaning.</a:t>
            </a:r>
          </a:p>
          <a:p>
            <a:pPr lvl="1"/>
            <a:r>
              <a:rPr lang="en-US" dirty="0" smtClean="0"/>
              <a:t>Think about your overall language.</a:t>
            </a:r>
          </a:p>
          <a:p>
            <a:pPr lvl="1"/>
            <a:r>
              <a:rPr lang="en-US" dirty="0" smtClean="0"/>
              <a:t>Use Roy Peter Clark’s techniques.</a:t>
            </a:r>
          </a:p>
          <a:p>
            <a:r>
              <a:rPr lang="en-US" dirty="0" smtClean="0"/>
              <a:t>Write another newscast, where you attend to this craft and to meaning from the beginning of your work.</a:t>
            </a:r>
          </a:p>
          <a:p>
            <a:r>
              <a:rPr lang="en-US" b="1" dirty="0" smtClean="0"/>
              <a:t>For tomorrow, come in with two newscasts you</a:t>
            </a:r>
            <a:r>
              <a:rPr lang="fr-FR" b="1" dirty="0" smtClean="0"/>
              <a:t>’</a:t>
            </a:r>
            <a:r>
              <a:rPr lang="fr-FR" b="1" dirty="0" err="1" smtClean="0"/>
              <a:t>ve</a:t>
            </a:r>
            <a:r>
              <a:rPr lang="fr-FR" b="1" dirty="0" smtClean="0"/>
              <a:t> </a:t>
            </a:r>
            <a:r>
              <a:rPr lang="en-US" b="1" dirty="0" smtClean="0"/>
              <a:t> revised and one new newscast.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63000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Pushpin.thmx</Template>
  <TotalTime>42</TotalTime>
  <Words>466</Words>
  <Application>Microsoft Macintosh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Pushpin</vt:lpstr>
      <vt:lpstr>Investigative Journalism</vt:lpstr>
      <vt:lpstr>Using Mentor Texts</vt:lpstr>
      <vt:lpstr>Tips from an Expert</vt:lpstr>
      <vt:lpstr>Techniques for Making Short Writing Powerful</vt:lpstr>
      <vt:lpstr>Your Turn</vt:lpstr>
      <vt:lpstr>To Write a News Story, Journalists…</vt:lpstr>
      <vt:lpstr>Partner Work</vt:lpstr>
      <vt:lpstr>Academic Vocabulary for Talking About Journalism</vt:lpstr>
      <vt:lpstr>Homework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Investigative Journalism</dc:title>
  <dc:creator>Michael Carson</dc:creator>
  <cp:lastModifiedBy>Michael Carson</cp:lastModifiedBy>
  <cp:revision>5</cp:revision>
  <dcterms:created xsi:type="dcterms:W3CDTF">2016-09-21T17:40:13Z</dcterms:created>
  <dcterms:modified xsi:type="dcterms:W3CDTF">2016-09-21T19:25:22Z</dcterms:modified>
</cp:coreProperties>
</file>